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0" r:id="rId12"/>
    <p:sldId id="268" r:id="rId13"/>
    <p:sldId id="275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519DF-F5FB-44A6-99C1-50490BFF6062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6514-2BE7-449C-B0FB-20A0165792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500042"/>
            <a:ext cx="7429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Урок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русского языка по теме «Наречие»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4 класс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УМК «Начальная школа </a:t>
            </a:r>
            <a:r>
              <a:rPr lang="en-US" sz="3200" b="1" dirty="0" smtClean="0">
                <a:solidFill>
                  <a:srgbClr val="7030A0"/>
                </a:solidFill>
              </a:rPr>
              <a:t>XXI </a:t>
            </a:r>
            <a:r>
              <a:rPr lang="ru-RU" sz="3200" b="1" dirty="0" smtClean="0">
                <a:solidFill>
                  <a:srgbClr val="7030A0"/>
                </a:solidFill>
              </a:rPr>
              <a:t>века»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4714884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err="1" smtClean="0"/>
              <a:t>Кашенецкая</a:t>
            </a:r>
            <a:r>
              <a:rPr lang="ru-RU" dirty="0" smtClean="0"/>
              <a:t> Наталья Михайловна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Пограничнинская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571480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4. Станция «Помогай-ка» </a:t>
            </a:r>
          </a:p>
          <a:p>
            <a:r>
              <a:rPr lang="ru-RU" sz="3200" dirty="0" smtClean="0"/>
              <a:t>(работа в парах)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928802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Прочитай слова и запиши их в тетрадь по группам в зависимости от того, на какой вопрос они отвечают.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857496"/>
            <a:ext cx="6858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Завтра, впереди, направо, издалека, весело, вдруг, напротив, вниз, вприсядку, изнутри, сбоку, внизу, назавтра, интересно.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4357694"/>
            <a:ext cx="59293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Где?...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Куда?...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Откуда?...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Когда?...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Как?...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2967335"/>
            <a:ext cx="61080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физкультминутка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4480" y="642918"/>
            <a:ext cx="6429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5.Станция «Выбирай-ка» (самостоятельная работа)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2214554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Выполните самостоятельно </a:t>
            </a:r>
          </a:p>
          <a:p>
            <a:pPr algn="ctr"/>
            <a:r>
              <a:rPr lang="ru-RU" sz="3600" dirty="0" smtClean="0"/>
              <a:t>упражнение №2 стр. 57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71670" y="571480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6. Станция «Догоняй – </a:t>
            </a:r>
            <a:r>
              <a:rPr lang="ru-RU" sz="3200" dirty="0" err="1" smtClean="0"/>
              <a:t>ка</a:t>
            </a:r>
            <a:r>
              <a:rPr lang="ru-RU" sz="3200" dirty="0" smtClean="0"/>
              <a:t>» </a:t>
            </a:r>
          </a:p>
          <a:p>
            <a:r>
              <a:rPr lang="ru-RU" sz="3200" dirty="0" smtClean="0"/>
              <a:t>(работа в группах)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1643050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Запиши предложения. Найди наречия, задай к ним вопросы и подчеркни как члены предложения.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2643182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Однажды утром появилось солнце. Сначала оно светило только верхушки деревьев, потом позолотило кусты и траву.</a:t>
            </a:r>
          </a:p>
          <a:p>
            <a:pPr marL="342900" indent="-342900">
              <a:buAutoNum type="arabicPeriod"/>
            </a:pPr>
            <a:r>
              <a:rPr lang="ru-RU" sz="2400" dirty="0"/>
              <a:t> </a:t>
            </a:r>
            <a:r>
              <a:rPr lang="ru-RU" sz="2400" dirty="0" smtClean="0"/>
              <a:t>Давно увяла трава и облетели деревья. Скоро наступит зима.  Посередине реки медленно плыли облака.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642918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</a:t>
            </a:r>
            <a:r>
              <a:rPr lang="ru-RU" sz="2400" b="1" dirty="0" smtClean="0"/>
              <a:t>. Этап обобщения и систематизация знаний.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143116"/>
            <a:ext cx="76438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-На какие вопросы отвечает наречие?</a:t>
            </a:r>
          </a:p>
          <a:p>
            <a:r>
              <a:rPr lang="ru-RU" sz="2800" dirty="0" smtClean="0"/>
              <a:t>-Изменяемая или неизменяемая часть речи?</a:t>
            </a:r>
          </a:p>
          <a:p>
            <a:r>
              <a:rPr lang="ru-RU" sz="2800" dirty="0" smtClean="0"/>
              <a:t>-С</a:t>
            </a:r>
            <a:r>
              <a:rPr lang="ru-RU" sz="2800" dirty="0" smtClean="0"/>
              <a:t>интаксическая роль наречия  в предложении?</a:t>
            </a:r>
          </a:p>
          <a:p>
            <a:r>
              <a:rPr lang="ru-RU" sz="2800" dirty="0" smtClean="0"/>
              <a:t>-С</a:t>
            </a:r>
            <a:r>
              <a:rPr lang="ru-RU" sz="2800" dirty="0" smtClean="0"/>
              <a:t>амостоятельная или служебная часть речи?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108" y="642918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</a:t>
            </a:r>
            <a:r>
              <a:rPr lang="en-US" sz="2800" b="1" dirty="0"/>
              <a:t>I</a:t>
            </a:r>
            <a:r>
              <a:rPr lang="ru-RU" sz="2800" b="1" dirty="0" smtClean="0"/>
              <a:t>.Этап подведения итогов занятия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2214554"/>
            <a:ext cx="52864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 Что вам больше всего понравилось и запомнилось на уроке? </a:t>
            </a:r>
          </a:p>
          <a:p>
            <a:r>
              <a:rPr lang="ru-RU" sz="2800" dirty="0" smtClean="0"/>
              <a:t>- Что нового мы узнали? </a:t>
            </a:r>
          </a:p>
          <a:p>
            <a:r>
              <a:rPr lang="ru-RU" sz="2800" dirty="0" smtClean="0"/>
              <a:t>- Чему научились? </a:t>
            </a:r>
          </a:p>
          <a:p>
            <a:r>
              <a:rPr lang="ru-RU" sz="2800" dirty="0" smtClean="0"/>
              <a:t>- Что вспомнили?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571480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VI</a:t>
            </a:r>
            <a:r>
              <a:rPr lang="en-US" sz="2800" b="1" dirty="0"/>
              <a:t>I</a:t>
            </a:r>
            <a:r>
              <a:rPr lang="ru-RU" sz="2800" b="1" dirty="0" smtClean="0"/>
              <a:t>.Этап рефлексии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74295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 понравился урок – то поднимите красный кружок, если не понравился, было скучно – тогда синий кружок;</a:t>
            </a:r>
          </a:p>
          <a:p>
            <a:endParaRPr lang="ru-RU" sz="2000" dirty="0" smtClean="0"/>
          </a:p>
          <a:p>
            <a:r>
              <a:rPr lang="ru-RU" sz="2000" dirty="0" smtClean="0"/>
              <a:t>оцените себя, поднимите сигнальную карточку красного цвета, кому было комфортно на уроке, синего цвета, кто испытывал трудности на уроке</a:t>
            </a:r>
            <a:endParaRPr lang="en-US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57422" y="500042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VIII</a:t>
            </a:r>
            <a:r>
              <a:rPr lang="ru-RU" sz="4000" dirty="0" smtClean="0"/>
              <a:t>. Домашняя работа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2285992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Упр. 4. стр. 59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642918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r>
              <a:rPr lang="ru-RU" sz="2800" dirty="0" smtClean="0"/>
              <a:t> этап.</a:t>
            </a:r>
            <a:r>
              <a:rPr lang="en-US" sz="2800" dirty="0" smtClean="0"/>
              <a:t> </a:t>
            </a:r>
            <a:r>
              <a:rPr lang="ru-RU" sz="2800" dirty="0" smtClean="0"/>
              <a:t>Организационный момент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1928802"/>
            <a:ext cx="53578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Проверь, дружок,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Готов ли ты начать урок?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Всё ль в порядке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Книжка, ручка и тетрадка?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Проверили? Садитесь!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С усердием трудитесь!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71670" y="500042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II </a:t>
            </a:r>
            <a:r>
              <a:rPr lang="ru-RU" sz="2400" b="1" dirty="0" smtClean="0"/>
              <a:t>этап. Подготовка учащихся к работе на основном этапе урока. Минутка чистописания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1928802"/>
            <a:ext cx="67866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sz="2400" b="1" i="1" dirty="0" smtClean="0"/>
              <a:t>-Звук парный звуку {с}. Запишите букву, которой он обозначается</a:t>
            </a:r>
            <a:endParaRPr lang="ru-RU" sz="2400" b="1" dirty="0" smtClean="0"/>
          </a:p>
          <a:p>
            <a:r>
              <a:rPr lang="ru-RU" sz="2400" b="1" i="1" dirty="0" smtClean="0"/>
              <a:t>-В слове территория  удвоенная согласная …</a:t>
            </a:r>
            <a:endParaRPr lang="ru-RU" sz="2400" b="1" dirty="0" smtClean="0"/>
          </a:p>
          <a:p>
            <a:r>
              <a:rPr lang="ru-RU" sz="2400" b="1" i="1" dirty="0" smtClean="0"/>
              <a:t>-Парная согласная в слове дуб</a:t>
            </a:r>
            <a:endParaRPr lang="ru-RU" sz="2400" b="1" dirty="0" smtClean="0"/>
          </a:p>
          <a:p>
            <a:r>
              <a:rPr lang="ru-RU" sz="2400" b="1" i="1" dirty="0" smtClean="0"/>
              <a:t>-Ударная гласная в слове земля</a:t>
            </a:r>
            <a:endParaRPr lang="ru-RU" sz="2400" b="1" dirty="0" smtClean="0"/>
          </a:p>
          <a:p>
            <a:r>
              <a:rPr lang="ru-RU" sz="2400" b="1" i="1" dirty="0" smtClean="0"/>
              <a:t>-Непроизносимая согласная в слове ненастный</a:t>
            </a:r>
            <a:endParaRPr lang="ru-RU" sz="2400" b="1" dirty="0" smtClean="0"/>
          </a:p>
          <a:p>
            <a:r>
              <a:rPr lang="ru-RU" sz="2400" b="1" i="1" dirty="0" smtClean="0"/>
              <a:t>-У существительных женского рода после шипящих на конце пишется 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642918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III</a:t>
            </a:r>
            <a:r>
              <a:rPr lang="ru-RU" sz="2800" dirty="0" smtClean="0"/>
              <a:t>. Словарная работа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2071678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Акварель, волшебник, железо, изложение, минута, одиннадцать.</a:t>
            </a:r>
            <a:endParaRPr lang="ru-RU" sz="2400" dirty="0"/>
          </a:p>
        </p:txBody>
      </p:sp>
      <p:pic>
        <p:nvPicPr>
          <p:cNvPr id="3074" name="Picture 2" descr="C:\Users\Игорь\Documents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357562"/>
            <a:ext cx="2357454" cy="1743075"/>
          </a:xfrm>
          <a:prstGeom prst="rect">
            <a:avLst/>
          </a:prstGeom>
          <a:noFill/>
        </p:spPr>
      </p:pic>
      <p:pic>
        <p:nvPicPr>
          <p:cNvPr id="3075" name="Picture 3" descr="C:\Users\Игорь\Documents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3500438"/>
            <a:ext cx="1828800" cy="2495550"/>
          </a:xfrm>
          <a:prstGeom prst="rect">
            <a:avLst/>
          </a:prstGeom>
          <a:noFill/>
        </p:spPr>
      </p:pic>
      <p:pic>
        <p:nvPicPr>
          <p:cNvPr id="3076" name="Picture 4" descr="C:\Users\Игорь\Documents\скачанные файл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000372"/>
            <a:ext cx="277177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642918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IV</a:t>
            </a:r>
            <a:r>
              <a:rPr lang="ru-RU" sz="2000" b="1" dirty="0" smtClean="0"/>
              <a:t> этап. Усвоение новых знаний и способов действия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2000240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1. Станция </a:t>
            </a:r>
            <a:r>
              <a:rPr lang="ru-RU" dirty="0" smtClean="0"/>
              <a:t>«</a:t>
            </a:r>
            <a:r>
              <a:rPr lang="ru-RU" sz="2800" dirty="0" smtClean="0"/>
              <a:t>Разминка»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2786058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Что такое «Глагол» ?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Что мы можем определить у глагола?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Какие виды глаголов знаем?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Можно ли определить время глагола?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71670" y="2643182"/>
            <a:ext cx="463933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Наречие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642918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r>
              <a:rPr lang="ru-RU" sz="2800" dirty="0" smtClean="0"/>
              <a:t>. Станция «Попади в цель»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2000240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Прочитай. Выпиши слова, которые отвечают на вопросы </a:t>
            </a:r>
            <a:r>
              <a:rPr lang="ru-RU" sz="2800" b="1" dirty="0" smtClean="0"/>
              <a:t>где? куда? когда? как?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643314"/>
            <a:ext cx="6929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Каникулы, учится, вверху, смелый, ты, направо, готовит, однажды, пирожок, они, весело, спокойный, думает.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7422" y="571480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Проверяем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2071678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Вверху, направо,  однажды, весело.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3929066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Можно ли эти слова изменить?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горь\Document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571480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3.Станция «Запоминай-ка».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000240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Наречие – часть речи, которая отвечает на вопросы где?, куда?, откуда?, когда? как?, почему?, зачем? </a:t>
            </a:r>
          </a:p>
          <a:p>
            <a:endParaRPr lang="ru-RU" sz="2800" dirty="0"/>
          </a:p>
          <a:p>
            <a:r>
              <a:rPr lang="ru-RU" sz="2800" dirty="0" smtClean="0"/>
              <a:t>Наречие не изменяется, то есть не склоняется и не спрягается (не имеет окончания).</a:t>
            </a:r>
          </a:p>
          <a:p>
            <a:endParaRPr lang="ru-RU" sz="2800" dirty="0" smtClean="0"/>
          </a:p>
          <a:p>
            <a:r>
              <a:rPr lang="ru-RU" sz="2800" dirty="0" smtClean="0"/>
              <a:t>В предложении наречие обычно является </a:t>
            </a:r>
            <a:r>
              <a:rPr lang="ru-RU" sz="2800" dirty="0" smtClean="0">
                <a:solidFill>
                  <a:srgbClr val="FF0000"/>
                </a:solidFill>
              </a:rPr>
              <a:t>обстоятельством.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529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8</cp:revision>
  <dcterms:created xsi:type="dcterms:W3CDTF">2015-02-22T18:27:15Z</dcterms:created>
  <dcterms:modified xsi:type="dcterms:W3CDTF">2015-02-22T19:42:37Z</dcterms:modified>
</cp:coreProperties>
</file>